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1" r:id="rId5"/>
    <p:sldId id="262" r:id="rId6"/>
    <p:sldId id="265" r:id="rId7"/>
    <p:sldId id="267" r:id="rId8"/>
    <p:sldId id="263" r:id="rId9"/>
    <p:sldId id="268" r:id="rId10"/>
    <p:sldId id="264" r:id="rId11"/>
    <p:sldId id="269" r:id="rId12"/>
    <p:sldId id="271" r:id="rId13"/>
    <p:sldId id="257" r:id="rId14"/>
    <p:sldId id="270" r:id="rId15"/>
    <p:sldId id="266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68" autoAdjust="0"/>
  </p:normalViewPr>
  <p:slideViewPr>
    <p:cSldViewPr>
      <p:cViewPr varScale="1">
        <p:scale>
          <a:sx n="57" d="100"/>
          <a:sy n="57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7A6-FBF4-4858-925C-9B1FED09BE6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B2A4F-B3E3-4F46-8D6D-E1A215FA6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43D8F-ABBE-437E-9A7F-B89F81B232EA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1B08A-80AF-4459-9671-6FDC3156C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and talk about how this quote is relevant</a:t>
            </a:r>
            <a:r>
              <a:rPr lang="en-US" baseline="0" dirty="0" smtClean="0"/>
              <a:t> to your experiences as a teacher/student/human being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</a:t>
            </a:r>
            <a:r>
              <a:rPr lang="en-US" baseline="0" dirty="0" smtClean="0"/>
              <a:t> importance of making children feel safe and helping them become caring, empathetic productive citizens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</a:t>
            </a:r>
          </a:p>
          <a:p>
            <a:r>
              <a:rPr lang="en-US" dirty="0" smtClean="0"/>
              <a:t>Talk</a:t>
            </a:r>
            <a:r>
              <a:rPr lang="en-US" baseline="0" dirty="0" smtClean="0"/>
              <a:t> about what they noticed in the video.  What stuck with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how teacher and students are on the same level, there is a circle.  It can be floor or chairs.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table, practice giving and receiving</a:t>
            </a:r>
            <a:r>
              <a:rPr lang="en-US" baseline="0" dirty="0" smtClean="0"/>
              <a:t> compliments at your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what could</a:t>
            </a:r>
            <a:r>
              <a:rPr lang="en-US" baseline="0" dirty="0" smtClean="0"/>
              <a:t> appear in student notes.  Point out that the names are left off except for the person making the request for help.  This is NOT a tattle box, this is a request for  problem solving box.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how the teacher would bring up 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this quote with</a:t>
            </a:r>
            <a:r>
              <a:rPr lang="en-US" baseline="0" dirty="0" smtClean="0"/>
              <a:t> your partner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each one and what it means for consequences.</a:t>
            </a:r>
            <a:r>
              <a:rPr lang="en-US" baseline="0" dirty="0" smtClean="0"/>
              <a:t>  Brainstorm a list of consequences for the problem of someone pushing in 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class</a:t>
            </a:r>
            <a:r>
              <a:rPr lang="en-US" baseline="0" dirty="0" smtClean="0"/>
              <a:t>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1B08A-80AF-4459-9671-6FDC3156CF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Positive Discipline in the Classroom, Jane Nelson, Ed.D.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08CDE9-3AC2-488C-A2FC-24A434745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A044E2-BB81-4820-A627-671AF417F2AE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CCCCCD-22D0-4B98-A2DA-2AC8B1229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566.Paulo_Coelho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quotes.com/quotes/author/Rashida_Row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nWDN4neV2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Class Meetings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Building a Positive Classroom Culture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5562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Ashley Smith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ashley.smith@cms.k12.nc.us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37338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do you say?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“Several people have reported (via the class meeting box) that there has been much pushing in line.  How can we solve this?”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524000"/>
            <a:ext cx="2590800" cy="25146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Someone has been pushing me in line and I have asked them to stop and they won’t.  Ashley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4191000"/>
            <a:ext cx="2667000" cy="22098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 friend has been playing in line and will not stop.  Jacob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5074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“Where did we ever get the crazy idea that in order to make children </a:t>
            </a:r>
            <a:r>
              <a:rPr lang="en-US" b="1" dirty="0" smtClean="0"/>
              <a:t>DO</a:t>
            </a:r>
            <a:r>
              <a:rPr lang="en-US" dirty="0" smtClean="0"/>
              <a:t> better first we have to make them </a:t>
            </a:r>
            <a:r>
              <a:rPr lang="en-US" b="1" dirty="0" smtClean="0"/>
              <a:t>FEEL</a:t>
            </a:r>
            <a:r>
              <a:rPr lang="en-US" dirty="0" smtClean="0"/>
              <a:t> worse?”- Nelson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 R’s of  Logical Consequences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</a:t>
            </a:r>
          </a:p>
          <a:p>
            <a:r>
              <a:rPr lang="en-US" sz="3600" dirty="0" smtClean="0"/>
              <a:t>Respectful</a:t>
            </a:r>
          </a:p>
          <a:p>
            <a:r>
              <a:rPr lang="en-US" sz="3600" dirty="0" smtClean="0"/>
              <a:t>Reasonable</a:t>
            </a:r>
          </a:p>
          <a:p>
            <a:r>
              <a:rPr lang="en-US" sz="3600" dirty="0" smtClean="0"/>
              <a:t>Revealed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447800" y="1828800"/>
            <a:ext cx="7239000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“Because you believed I was capable of behaving decently, I did.” </a:t>
            </a:r>
            <a:br>
              <a:rPr lang="en-US" sz="4000" dirty="0" smtClean="0"/>
            </a:br>
            <a:r>
              <a:rPr lang="en-US" sz="4000" dirty="0" smtClean="0"/>
              <a:t>― </a:t>
            </a:r>
            <a:r>
              <a:rPr lang="en-US" sz="4000" dirty="0" smtClean="0">
                <a:hlinkClick r:id="rId2"/>
              </a:rPr>
              <a:t>Paulo Coelho</a:t>
            </a:r>
            <a:r>
              <a:rPr lang="en-US" sz="4000" dirty="0" smtClean="0"/>
              <a:t>,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Practice…</a:t>
            </a:r>
            <a:endParaRPr lang="en-US" dirty="0"/>
          </a:p>
        </p:txBody>
      </p:sp>
      <p:pic>
        <p:nvPicPr>
          <p:cNvPr id="26626" name="Picture 2" descr="http://crunchyhotmamadotcom.files.wordpress.com/2013/05/lets-do-th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371600"/>
            <a:ext cx="51054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Positive Discipline in the Classroom, Jane Nelson, Ed.D.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676400" y="304800"/>
            <a:ext cx="6870700" cy="1600200"/>
          </a:xfrm>
        </p:spPr>
        <p:txBody>
          <a:bodyPr/>
          <a:lstStyle/>
          <a:p>
            <a:r>
              <a:rPr lang="en-US" sz="4000" b="1" dirty="0"/>
              <a:t>Why do you like having Class Meetings?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2209800"/>
            <a:ext cx="3771900" cy="1752600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lvl="3">
              <a:buFontTx/>
              <a:buNone/>
            </a:pPr>
            <a:r>
              <a:rPr lang="en-US" sz="1600" dirty="0"/>
              <a:t>“I really like giving people compliments because it makes you feel all tingly inside.”  </a:t>
            </a:r>
          </a:p>
          <a:p>
            <a:pPr lvl="3">
              <a:buFontTx/>
              <a:buNone/>
            </a:pPr>
            <a:r>
              <a:rPr lang="en-US" sz="1600" dirty="0"/>
              <a:t>	Brandon, 5</a:t>
            </a:r>
            <a:r>
              <a:rPr lang="en-US" sz="1600" baseline="30000" dirty="0"/>
              <a:t>th</a:t>
            </a:r>
            <a:r>
              <a:rPr lang="en-US" sz="1600" dirty="0"/>
              <a:t> grade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53000" y="2209800"/>
            <a:ext cx="3771900" cy="1752600"/>
          </a:xfrm>
          <a:ln w="38100"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/>
              <a:t>“What I like about class meetings is we get to talk about our problems.”  </a:t>
            </a:r>
          </a:p>
          <a:p>
            <a:pPr>
              <a:buFontTx/>
              <a:buNone/>
            </a:pPr>
            <a:r>
              <a:rPr lang="en-US" sz="1800"/>
              <a:t>		         Katlyn, 5</a:t>
            </a:r>
            <a:r>
              <a:rPr lang="en-US" sz="1800" baseline="30000"/>
              <a:t>th</a:t>
            </a:r>
            <a:r>
              <a:rPr lang="en-US" sz="1800"/>
              <a:t> grade</a:t>
            </a:r>
          </a:p>
        </p:txBody>
      </p:sp>
      <p:pic>
        <p:nvPicPr>
          <p:cNvPr id="24581" name="Picture 5" descr="MVC-013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971800"/>
            <a:ext cx="1073150" cy="804863"/>
          </a:xfrm>
        </p:spPr>
      </p:pic>
      <p:pic>
        <p:nvPicPr>
          <p:cNvPr id="24582" name="Picture 6" descr="MVC-001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3124200"/>
            <a:ext cx="1035050" cy="776288"/>
          </a:xfrm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343400"/>
            <a:ext cx="3771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953000" y="4267200"/>
            <a:ext cx="3771900" cy="1752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“I </a:t>
            </a:r>
            <a:r>
              <a:rPr lang="en-US" sz="1600"/>
              <a:t>like having discussions on different things in the classroom and I like to give and get compliments.”</a:t>
            </a:r>
            <a:r>
              <a:rPr lang="en-US"/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Kathleen, 5</a:t>
            </a:r>
            <a:r>
              <a:rPr lang="en-US" baseline="30000"/>
              <a:t>th</a:t>
            </a:r>
            <a:r>
              <a:rPr lang="en-US"/>
              <a:t> grade</a:t>
            </a:r>
          </a:p>
        </p:txBody>
      </p:sp>
      <p:pic>
        <p:nvPicPr>
          <p:cNvPr id="24585" name="Picture 9" descr="MVC-018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105400"/>
            <a:ext cx="1016000" cy="76200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066800" y="4343400"/>
            <a:ext cx="3771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/>
              <a:t>	“I like that we get to talk about stuff happening in our classroom and the changes we can make.”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/>
              <a:t>	Emily, 5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066800" y="4267200"/>
            <a:ext cx="3771900" cy="1752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  <p:pic>
        <p:nvPicPr>
          <p:cNvPr id="24588" name="Picture 12" descr="MVC-004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257800"/>
            <a:ext cx="99060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We learn from our mistakes only if we are not afraid to make mistakes!</a:t>
            </a:r>
            <a:br>
              <a:rPr lang="en-US" sz="4000" dirty="0" smtClean="0"/>
            </a:br>
            <a:r>
              <a:rPr lang="en-US" sz="4000" dirty="0" smtClean="0"/>
              <a:t>             Rudolph </a:t>
            </a:r>
            <a:r>
              <a:rPr lang="en-US" sz="4000" dirty="0" err="1" smtClean="0"/>
              <a:t>Dreikurs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838200"/>
            <a:ext cx="7239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“Your attitude and behavior will determine how much and what kind of respect a person will have for you”</a:t>
            </a:r>
            <a:br>
              <a:rPr lang="en-US" sz="4000" dirty="0" smtClean="0"/>
            </a:br>
            <a:r>
              <a:rPr lang="en-US" sz="4000" dirty="0" err="1" smtClean="0">
                <a:hlinkClick r:id="rId3"/>
              </a:rPr>
              <a:t>Rashida</a:t>
            </a:r>
            <a:r>
              <a:rPr lang="en-US" sz="4000" dirty="0" smtClean="0">
                <a:hlinkClick r:id="rId3"/>
              </a:rPr>
              <a:t> Rowe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Wait…Stop…Why???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160,000 children miss school everyday due to fear of attack or intimidation by other students. </a:t>
            </a:r>
            <a:r>
              <a:rPr lang="en-US" i="1" dirty="0" smtClean="0"/>
              <a:t>(NEA)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Every seven minutes a student is bullied at school. </a:t>
            </a:r>
            <a:r>
              <a:rPr lang="en-US" i="1" dirty="0" smtClean="0"/>
              <a:t>(Dan </a:t>
            </a:r>
            <a:r>
              <a:rPr lang="en-US" i="1" dirty="0" err="1" smtClean="0"/>
              <a:t>Olweus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One out of twenty students has seen a student with a gun at school. (</a:t>
            </a:r>
            <a:r>
              <a:rPr lang="en-US" i="1" dirty="0" smtClean="0"/>
              <a:t>NYVPRC)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Suicide was the third leading cause of death for young people 10 to 19 years old in 2000.  (NYVPRC)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can we help?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Build Emotional Intelligence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student Empathy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Open environment vs. Closed doors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Lasting relationships built upon trust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HAVE CLASS MEETINGS!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ay9XK5Vwb3wwwVVo1fDyBTSQi1qCf7gtbot75wzt6y5aj_j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685800"/>
            <a:ext cx="5732840" cy="515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57912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files.campus.edublogs.org/blogs.yis.ac.jp/dist/0/433/files/2012/08/class-meeting-2l4y4u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828800"/>
            <a:ext cx="6477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Floor or Chairs?</a:t>
            </a:r>
          </a:p>
          <a:p>
            <a:r>
              <a:rPr lang="en-US" dirty="0" smtClean="0"/>
              <a:t>Everyone MUST be at same level</a:t>
            </a:r>
          </a:p>
          <a:p>
            <a:r>
              <a:rPr lang="en-US" dirty="0" smtClean="0"/>
              <a:t>Nothing with them</a:t>
            </a:r>
          </a:p>
          <a:p>
            <a:r>
              <a:rPr lang="en-US" dirty="0" smtClean="0"/>
              <a:t>1 minute or less</a:t>
            </a:r>
          </a:p>
          <a:p>
            <a:pPr lvl="1"/>
            <a:r>
              <a:rPr lang="en-US" dirty="0" smtClean="0"/>
              <a:t>Time students</a:t>
            </a:r>
          </a:p>
          <a:p>
            <a:pPr lvl="1"/>
            <a:r>
              <a:rPr lang="en-US" dirty="0" smtClean="0"/>
              <a:t>Challenge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Give Compliment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Solve Problems (conflict resolution)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Plan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I would like to compliment ___ for ___.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Compliments are given for:</a:t>
            </a:r>
          </a:p>
          <a:p>
            <a:pPr marL="1371600" lvl="2" indent="-457200"/>
            <a:r>
              <a:rPr lang="en-US" dirty="0" smtClean="0"/>
              <a:t>Helpfulness</a:t>
            </a:r>
          </a:p>
          <a:p>
            <a:pPr marL="1371600" lvl="2" indent="-457200"/>
            <a:r>
              <a:rPr lang="en-US" dirty="0" smtClean="0"/>
              <a:t>Accomplishments</a:t>
            </a:r>
          </a:p>
          <a:p>
            <a:pPr marL="1371600" lvl="2" indent="-457200"/>
            <a:r>
              <a:rPr lang="en-US" dirty="0" smtClean="0"/>
              <a:t>Sharing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Just say “Thank You!”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264</TotalTime>
  <Words>582</Words>
  <Application>Microsoft Office PowerPoint</Application>
  <PresentationFormat>On-screen Show (4:3)</PresentationFormat>
  <Paragraphs>82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Class Meetings</vt:lpstr>
      <vt:lpstr>Slide 2</vt:lpstr>
      <vt:lpstr>Wait…Stop…Why???</vt:lpstr>
      <vt:lpstr>How do can we help?</vt:lpstr>
      <vt:lpstr>Slide 5</vt:lpstr>
      <vt:lpstr>What does it look like?</vt:lpstr>
      <vt:lpstr>Circle</vt:lpstr>
      <vt:lpstr>Purposes</vt:lpstr>
      <vt:lpstr>Compliments</vt:lpstr>
      <vt:lpstr>Agenda</vt:lpstr>
      <vt:lpstr>Solutions</vt:lpstr>
      <vt:lpstr>4 R’s of  Logical Consequences </vt:lpstr>
      <vt:lpstr>Slide 13</vt:lpstr>
      <vt:lpstr>Let’s Practice…</vt:lpstr>
      <vt:lpstr>Why do you like having Class Meetings?</vt:lpstr>
      <vt:lpstr>Slide 16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ashley.smith</dc:creator>
  <cp:lastModifiedBy>ashley.smith</cp:lastModifiedBy>
  <cp:revision>28</cp:revision>
  <dcterms:created xsi:type="dcterms:W3CDTF">2014-07-23T12:44:25Z</dcterms:created>
  <dcterms:modified xsi:type="dcterms:W3CDTF">2014-07-24T15:03:32Z</dcterms:modified>
</cp:coreProperties>
</file>